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67" r:id="rId6"/>
    <p:sldId id="268" r:id="rId7"/>
    <p:sldId id="274" r:id="rId8"/>
    <p:sldId id="269" r:id="rId9"/>
    <p:sldId id="275" r:id="rId10"/>
    <p:sldId id="270" r:id="rId11"/>
    <p:sldId id="276" r:id="rId12"/>
    <p:sldId id="271" r:id="rId13"/>
    <p:sldId id="277" r:id="rId14"/>
    <p:sldId id="272" r:id="rId15"/>
    <p:sldId id="273" r:id="rId16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524FC2-7373-48CF-BC52-8C1A6570E138}" type="datetime1">
              <a:rPr lang="hu-HU" smtClean="0"/>
              <a:t>2024. 10. 01.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E3BA-D800-4C73-971F-78CB0B68BB75}" type="datetime1">
              <a:rPr lang="hu-HU" smtClean="0"/>
              <a:pPr/>
              <a:t>2024. 10. 01.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147CA5-8111-45AE-9B05-D9A6C81BBAA8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grpSp>
        <p:nvGrpSpPr>
          <p:cNvPr id="7" name="Csoport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zabadkézi sokszög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zabadkézi sokszög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830A2F-441A-4C6B-8901-0E194814952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974B-2B19-40AC-84BB-BA36E411FE0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F7AADA-0BD8-437B-84BE-C54CA0ADC6AF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10767B0-9ED3-4B9D-A252-FD1B38CD3793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7" name="Szabadkézi sokszög 6" title="Körülvágási jel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6895A9-0F73-47C3-96A9-6DD4CA0AF35D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966CB2-118E-4FFF-8EC5-0F05DE2F796E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E60938-B536-4F57-A3DD-74058453FF82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82068-D143-4750-A70D-E55498E9D436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733863-B308-441B-8734-C0AA5BFA4835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 title="Háttéralakzat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DD26CA7-8534-4571-93A1-2E1E4064359A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Elválasztó sáv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A837C359-DF27-4DED-B813-888278E6A661}" type="datetime1">
              <a:rPr lang="hu-HU" noProof="0" smtClean="0"/>
              <a:t>2024. 10. 01.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 title="Oldalsáv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églalap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23" name="Kép 22" descr="vonaldiagram grafika extrán közeli képe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zabadkézi rajz: Alakzat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09" y="4304083"/>
            <a:ext cx="5268177" cy="1442050"/>
          </a:xfrm>
        </p:spPr>
        <p:txBody>
          <a:bodyPr rtlCol="0">
            <a:normAutofit fontScale="90000"/>
          </a:bodyPr>
          <a:lstStyle/>
          <a:p>
            <a:pPr algn="l"/>
            <a:r>
              <a:rPr lang="hu-HU" sz="2700" b="1" i="1" dirty="0">
                <a:solidFill>
                  <a:srgbClr val="FFFFFF"/>
                </a:solidFill>
              </a:rPr>
              <a:t>Hálózati infrastruktúra tervezése és kivitelezése egy iskolai környezetben</a:t>
            </a:r>
            <a:br>
              <a:rPr lang="hu-HU" sz="3600" dirty="0">
                <a:solidFill>
                  <a:srgbClr val="FFFFFF"/>
                </a:solidFill>
              </a:rPr>
            </a:br>
            <a:endParaRPr lang="hu-HU" sz="36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hu-HU" sz="1800" dirty="0">
                <a:solidFill>
                  <a:srgbClr val="FFFFFF"/>
                </a:solidFill>
              </a:rPr>
              <a:t>Albók Eszter, </a:t>
            </a:r>
            <a:r>
              <a:rPr lang="hu-HU" sz="1800" dirty="0" err="1">
                <a:solidFill>
                  <a:srgbClr val="FFFFFF"/>
                </a:solidFill>
              </a:rPr>
              <a:t>Oleszka</a:t>
            </a:r>
            <a:r>
              <a:rPr lang="hu-HU" sz="1800" dirty="0">
                <a:solidFill>
                  <a:srgbClr val="FFFFFF"/>
                </a:solidFill>
              </a:rPr>
              <a:t> Attila, Simon Viktor  12.c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A8CE4-68A5-4DA3-8402-C627A6DD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31F803-940A-4EF1-B4BB-D4B7CFD4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31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2AAA2-CA71-40D9-8C36-A666C63C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és konklúzió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7EBA5-A554-4CF5-BC5A-167120A3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55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4C2533-509E-4F90-9EF4-8D3B23F8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 h </a:t>
            </a:r>
            <a:r>
              <a:rPr lang="hu-HU" dirty="0" err="1"/>
              <a:t>vegigszenvedted</a:t>
            </a:r>
            <a:r>
              <a:rPr lang="hu-HU" dirty="0"/>
              <a:t> a </a:t>
            </a:r>
            <a:r>
              <a:rPr lang="hu-HU" dirty="0" err="1"/>
              <a:t>diakat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3CFD36-34A0-4245-A057-7D0D4A61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810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38CAF-1123-46CC-A41C-B3FC23B3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projekt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67DAA9-B02F-40E9-9EB4-FF0B79CE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projektunk</a:t>
            </a:r>
            <a:r>
              <a:rPr lang="hu-HU" dirty="0"/>
              <a:t> célja hogy egy hálózatot hozzunk létre az iskolában amire diákok, tanárok és a </a:t>
            </a:r>
            <a:r>
              <a:rPr lang="hu-HU" dirty="0" err="1"/>
              <a:t>vendégeg</a:t>
            </a:r>
            <a:r>
              <a:rPr lang="hu-HU" dirty="0"/>
              <a:t> is feltudnak csatlakozni. Külön hozzá férési hitelesítővel.</a:t>
            </a:r>
          </a:p>
          <a:p>
            <a:r>
              <a:rPr lang="hu-HU" dirty="0"/>
              <a:t>A minden terembe lenne egy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amire fel tudnak csatlakozni és 7 osztályba még interaktív tábla is kerülne amin hatékonyabban tudnának tanulni a diákok.</a:t>
            </a:r>
          </a:p>
          <a:p>
            <a:r>
              <a:rPr lang="hu-HU" dirty="0"/>
              <a:t>A 2 tanári szobába kerülne 2-2 nyomtató és 1 kerülne az igazgatói szobába amik </a:t>
            </a:r>
            <a:r>
              <a:rPr lang="hu-HU" dirty="0" err="1"/>
              <a:t>wifisek</a:t>
            </a:r>
            <a:r>
              <a:rPr lang="hu-HU" dirty="0"/>
              <a:t> lesznek hogy könnyeb legyen a nyomtatás.</a:t>
            </a:r>
          </a:p>
        </p:txBody>
      </p:sp>
    </p:spTree>
    <p:extLst>
      <p:ext uri="{BB962C8B-B14F-4D97-AF65-F5344CB8AC3E}">
        <p14:creationId xmlns:p14="http://schemas.microsoft.com/office/powerpoint/2010/main" val="132619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C53AF8-A3D5-44C7-9813-C172548B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C5EFE-E908-4167-AD1F-FF4A1237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919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70B668-5B18-4062-B4E7-E5DC66D3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terv és topológia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6AFD32B-D542-472D-86FF-B5E8D42E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941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D97E6F-8FC3-4BBD-88D6-CF6701FC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BA341-54BD-4496-A49C-5E6EE07D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803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7EFED-534E-4719-8CC7-40DDD90F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 és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906181-83C2-4889-B0AE-82C7A58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44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27E655-2888-42AB-BDAA-5DDD2666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Biztonsági beállítások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399F9B-6AD0-47CE-A2B4-67AEB997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720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207C02-88CD-4F04-85C4-45618187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A9E21A-82CB-42CB-AD37-B7CC676F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342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5C4A2-2991-4B7B-8671-8D1AA011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Telepítés és konfigurálás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248F60-EACD-4495-996D-ECEB72BA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1919113"/>
      </p:ext>
    </p:extLst>
  </p:cSld>
  <p:clrMapOvr>
    <a:masterClrMapping/>
  </p:clrMapOvr>
</p:sld>
</file>

<file path=ppt/theme/theme1.xml><?xml version="1.0" encoding="utf-8"?>
<a:theme xmlns:a="http://schemas.openxmlformats.org/drawingml/2006/main" name="Körülvágá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52_TF34357615.potx" id="{7927A4BA-870E-4041-B33D-D5D81D4C1C69}" vid="{894C3562-0A61-4546-8E7F-616CE0CDC44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Körülvágás arculat</Template>
  <TotalTime>0</TotalTime>
  <Words>128</Words>
  <Application>Microsoft Office PowerPoint</Application>
  <PresentationFormat>Szélesvásznú</PresentationFormat>
  <Paragraphs>16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Körülvágás</vt:lpstr>
      <vt:lpstr>Hálózati infrastruktúra tervezése és kivitelezése egy iskolai környezetben </vt:lpstr>
      <vt:lpstr>A projekt célja</vt:lpstr>
      <vt:lpstr>Hálózati terv és topológia</vt:lpstr>
      <vt:lpstr>Hálózati terv és topológia</vt:lpstr>
      <vt:lpstr>Eszközök és szoftverek</vt:lpstr>
      <vt:lpstr>Eszközök és szoftverek</vt:lpstr>
      <vt:lpstr>Biztonsági beállítások</vt:lpstr>
      <vt:lpstr>PowerPoint-bemutató</vt:lpstr>
      <vt:lpstr>Telepítés és konfigurálás</vt:lpstr>
      <vt:lpstr>Telepítés és konfiguráció</vt:lpstr>
      <vt:lpstr>Összegzés és konklúzió</vt:lpstr>
      <vt:lpstr>Kösz h vegigszenvedted a diakat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2024-09-12T05:33:09Z</dcterms:created>
  <dcterms:modified xsi:type="dcterms:W3CDTF">2024-10-01T05:31:42Z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